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4"/>
  </p:notesMasterIdLst>
  <p:handoutMasterIdLst>
    <p:handoutMasterId r:id="rId5"/>
  </p:handoutMasterIdLst>
  <p:sldIdLst>
    <p:sldId id="2147197214" r:id="rId2"/>
    <p:sldId id="214719720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D03"/>
    <a:srgbClr val="FCBC13"/>
    <a:srgbClr val="2F2A85"/>
    <a:srgbClr val="93BAC6"/>
    <a:srgbClr val="0093E1"/>
    <a:srgbClr val="007DA5"/>
    <a:srgbClr val="00B9E2"/>
    <a:srgbClr val="DC911B"/>
    <a:srgbClr val="3C0134"/>
    <a:srgbClr val="ED1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7"/>
    <p:restoredTop sz="94714"/>
  </p:normalViewPr>
  <p:slideViewPr>
    <p:cSldViewPr snapToGrid="0" snapToObjects="1">
      <p:cViewPr varScale="1">
        <p:scale>
          <a:sx n="119" d="100"/>
          <a:sy n="119" d="100"/>
        </p:scale>
        <p:origin x="126" y="4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120" d="100"/>
          <a:sy n="120" d="100"/>
        </p:scale>
        <p:origin x="6744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AD9F6D3-E3B9-43A7-959A-DE642B3BF4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4540CC-2C7E-4852-A895-4C1C23B349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F96DF-B022-4FCC-9876-019E5197B889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25D1848-C934-4037-954A-A1FD0285A2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6AF8551-F89E-4B4E-84EE-67193BD6F2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78F1D-3DB7-4909-80DF-42B33EEC853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569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A6496-62DE-49EB-B926-AB9DF0803DFE}" type="datetimeFigureOut">
              <a:rPr lang="fr-FR" smtClean="0"/>
              <a:t>03/04/2025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AE330-9853-4E0A-86AA-F8361B2540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05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id="{903E2EA1-AFCE-425A-B342-1AE6FBD8464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40439F61-F081-5745-1EB7-9BAA00B9BD4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7507" r="1"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EBC3D19E-F9FE-AFF1-C7F4-67868CBFD1D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5422"/>
            <a:stretch/>
          </p:blipFill>
          <p:spPr>
            <a:xfrm>
              <a:off x="7766685" y="4773976"/>
              <a:ext cx="1321302" cy="325979"/>
            </a:xfrm>
            <a:prstGeom prst="rect">
              <a:avLst/>
            </a:prstGeom>
          </p:spPr>
        </p:pic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B252AC9D-8526-FA46-389D-2AC0A4A6BE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5617"/>
          <a:stretch/>
        </p:blipFill>
        <p:spPr>
          <a:xfrm>
            <a:off x="0" y="0"/>
            <a:ext cx="3168502" cy="17283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AEA8310-F1C6-B59C-2C53-DF615ECB1B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3265" y="6162504"/>
            <a:ext cx="1649137" cy="350441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25B03CD4-360E-4866-8CB7-A8AE3868A7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229" y="2590301"/>
            <a:ext cx="8242923" cy="1511300"/>
          </a:xfrm>
          <a:prstGeom prst="rect">
            <a:avLst/>
          </a:prstGeom>
        </p:spPr>
        <p:txBody>
          <a:bodyPr/>
          <a:lstStyle>
            <a:lvl1pPr>
              <a:defRPr sz="3200" b="1" i="0" cap="sm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78A6800B-6208-45C9-9C02-46AB6B9C8F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229" y="4293505"/>
            <a:ext cx="8231330" cy="9020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i="1" u="none" cap="none" baseline="0">
                <a:solidFill>
                  <a:srgbClr val="FCBC1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A. Paper-Author1, B. Paper-Author2, C. Paper-Author3           (list of </a:t>
            </a:r>
            <a:r>
              <a:rPr lang="fr-FR" dirty="0" err="1"/>
              <a:t>authors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paper</a:t>
            </a:r>
            <a:r>
              <a:rPr lang="fr-FR" dirty="0"/>
              <a:t>, </a:t>
            </a:r>
            <a:r>
              <a:rPr lang="fr-FR" dirty="0" err="1"/>
              <a:t>underline</a:t>
            </a:r>
            <a:r>
              <a:rPr lang="fr-FR" dirty="0"/>
              <a:t> </a:t>
            </a:r>
            <a:r>
              <a:rPr lang="fr-FR" dirty="0" err="1"/>
              <a:t>name</a:t>
            </a:r>
            <a:r>
              <a:rPr lang="fr-FR" dirty="0"/>
              <a:t> of </a:t>
            </a:r>
            <a:r>
              <a:rPr lang="fr-FR" dirty="0" err="1"/>
              <a:t>presenter</a:t>
            </a:r>
            <a:r>
              <a:rPr lang="fr-FR" dirty="0"/>
              <a:t>)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FE8A75E6-1475-40C1-AB39-A4621E44CE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244" y="5204902"/>
            <a:ext cx="8242916" cy="6204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93BAC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Affiliation </a:t>
            </a:r>
            <a:br>
              <a:rPr lang="fr-FR" dirty="0"/>
            </a:br>
            <a:r>
              <a:rPr lang="fr-FR" dirty="0"/>
              <a:t>name.presenter@email-address.com </a:t>
            </a:r>
          </a:p>
        </p:txBody>
      </p:sp>
      <p:sp>
        <p:nvSpPr>
          <p:cNvPr id="16" name="Espace réservé du contenu 8">
            <a:extLst>
              <a:ext uri="{FF2B5EF4-FFF2-40B4-BE49-F238E27FC236}">
                <a16:creationId xmlns:a16="http://schemas.microsoft.com/office/drawing/2014/main" id="{397E9BAD-3372-44EB-B49A-C2FEC12A3D4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63258" y="6022213"/>
            <a:ext cx="3776533" cy="633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Bradley Hand ITC" panose="03070402050302030203" pitchFamily="66" charset="0"/>
              </a:defRPr>
            </a:lvl1pPr>
          </a:lstStyle>
          <a:p>
            <a:pPr lvl="0"/>
            <a:r>
              <a:rPr lang="fr-FR" dirty="0"/>
              <a:t>Project/</a:t>
            </a:r>
            <a:r>
              <a:rPr lang="fr-FR" dirty="0" err="1"/>
              <a:t>Company</a:t>
            </a:r>
            <a:r>
              <a:rPr lang="fr-FR" dirty="0"/>
              <a:t>/</a:t>
            </a:r>
            <a:r>
              <a:rPr lang="fr-FR" dirty="0" err="1"/>
              <a:t>University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Logos </a:t>
            </a:r>
            <a:r>
              <a:rPr lang="fr-FR" dirty="0" err="1"/>
              <a:t>here</a:t>
            </a:r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415358E7-327D-4066-986E-DBB03977C7ED}"/>
              </a:ext>
            </a:extLst>
          </p:cNvPr>
          <p:cNvGrpSpPr/>
          <p:nvPr userDrawn="1"/>
        </p:nvGrpSpPr>
        <p:grpSpPr>
          <a:xfrm>
            <a:off x="3200402" y="-60957"/>
            <a:ext cx="1786267" cy="1631216"/>
            <a:chOff x="3200402" y="8893"/>
            <a:chExt cx="1786267" cy="1631216"/>
          </a:xfrm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DD3373D6-957D-4C2E-89BD-EF1E4E3E036D}"/>
                </a:ext>
              </a:extLst>
            </p:cNvPr>
            <p:cNvSpPr txBox="1"/>
            <p:nvPr userDrawn="1"/>
          </p:nvSpPr>
          <p:spPr>
            <a:xfrm>
              <a:off x="3200402" y="8893"/>
              <a:ext cx="178626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000" b="1" cap="all" dirty="0">
                  <a:solidFill>
                    <a:srgbClr val="2F2A85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5</a:t>
              </a:r>
              <a:endParaRPr lang="en-GB" sz="1500" cap="all" dirty="0">
                <a:solidFill>
                  <a:srgbClr val="2F2A8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r>
                <a:rPr lang="en-GB" sz="1400" b="1" cap="all" dirty="0">
                  <a:solidFill>
                    <a:srgbClr val="2F2A85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I</a:t>
              </a:r>
              <a:r>
                <a:rPr lang="en-GB" sz="1400" cap="all" dirty="0">
                  <a:solidFill>
                    <a:srgbClr val="2F2A85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nternational </a:t>
              </a:r>
            </a:p>
            <a:p>
              <a:r>
                <a:rPr lang="en-GB" sz="1400" b="1" cap="all" dirty="0">
                  <a:solidFill>
                    <a:srgbClr val="2F2A85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</a:t>
              </a:r>
              <a:r>
                <a:rPr lang="en-GB" sz="1400" cap="all" dirty="0">
                  <a:solidFill>
                    <a:srgbClr val="2F2A85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ymposium </a:t>
              </a:r>
              <a:r>
                <a:rPr lang="en-GB" sz="1400" b="0" cap="all" dirty="0">
                  <a:solidFill>
                    <a:srgbClr val="2F2A85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o</a:t>
              </a:r>
              <a:r>
                <a:rPr lang="en-GB" sz="1400" cap="all" dirty="0">
                  <a:solidFill>
                    <a:srgbClr val="2F2A85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 </a:t>
              </a:r>
            </a:p>
            <a:p>
              <a:r>
                <a:rPr lang="en-GB" sz="1400" b="1" cap="all" dirty="0">
                  <a:solidFill>
                    <a:srgbClr val="2F2A85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F</a:t>
              </a:r>
              <a:r>
                <a:rPr lang="en-GB" sz="1400" cap="all" dirty="0">
                  <a:solidFill>
                    <a:srgbClr val="2F2A85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rontiers </a:t>
              </a:r>
              <a:r>
                <a:rPr lang="en-GB" sz="1400" b="0" cap="all" dirty="0">
                  <a:solidFill>
                    <a:srgbClr val="2F2A85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i</a:t>
              </a:r>
              <a:r>
                <a:rPr lang="en-GB" sz="1400" cap="all" dirty="0">
                  <a:solidFill>
                    <a:srgbClr val="2F2A85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 </a:t>
              </a:r>
            </a:p>
            <a:p>
              <a:r>
                <a:rPr lang="en-GB" sz="1400" b="1" cap="all" dirty="0">
                  <a:solidFill>
                    <a:srgbClr val="2F2A85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O</a:t>
              </a:r>
              <a:r>
                <a:rPr lang="en-GB" sz="1400" cap="all" dirty="0">
                  <a:solidFill>
                    <a:srgbClr val="2F2A85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ffshore </a:t>
              </a:r>
            </a:p>
            <a:p>
              <a:r>
                <a:rPr lang="en-GB" sz="1400" b="1" cap="all" dirty="0">
                  <a:solidFill>
                    <a:srgbClr val="2F2A85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</a:t>
              </a:r>
              <a:r>
                <a:rPr lang="en-GB" sz="1400" cap="all" dirty="0">
                  <a:solidFill>
                    <a:srgbClr val="2F2A85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eotechnics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3078E63B-277E-4D7D-B078-F79B75FB1D4D}"/>
                </a:ext>
              </a:extLst>
            </p:cNvPr>
            <p:cNvSpPr txBox="1"/>
            <p:nvPr userDrawn="1"/>
          </p:nvSpPr>
          <p:spPr>
            <a:xfrm>
              <a:off x="3450383" y="73644"/>
              <a:ext cx="43105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800" cap="all" baseline="30000" dirty="0" err="1">
                  <a:solidFill>
                    <a:srgbClr val="2F2A85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91344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re 1">
            <a:extLst>
              <a:ext uri="{FF2B5EF4-FFF2-40B4-BE49-F238E27FC236}">
                <a16:creationId xmlns:a16="http://schemas.microsoft.com/office/drawing/2014/main" id="{4390A9A7-3791-44D7-B878-D0E8AEB45D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468" y="198775"/>
            <a:ext cx="8936468" cy="625664"/>
          </a:xfrm>
          <a:prstGeom prst="rect">
            <a:avLst/>
          </a:prstGeom>
        </p:spPr>
        <p:txBody>
          <a:bodyPr/>
          <a:lstStyle>
            <a:lvl1pPr>
              <a:defRPr sz="3200" b="1" i="0" cap="small" baseline="0">
                <a:solidFill>
                  <a:srgbClr val="2F2A8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A1DD35EF-8EE8-4372-A6C5-582991AA12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4707"/>
            <a:ext cx="643467" cy="50800"/>
          </a:xfrm>
          <a:prstGeom prst="rect">
            <a:avLst/>
          </a:prstGeom>
          <a:effectLst>
            <a:outerShdw dist="50800" dir="5400000" algn="ctr" rotWithShape="0">
              <a:srgbClr val="FCBC13"/>
            </a:outerShdw>
          </a:effectLst>
        </p:spPr>
      </p:pic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21E86F07-BFFC-4A32-93B1-BC3A87280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411631"/>
            <a:ext cx="10925544" cy="4606270"/>
          </a:xfrm>
          <a:prstGeom prst="rect">
            <a:avLst/>
          </a:prstGeom>
        </p:spPr>
        <p:txBody>
          <a:bodyPr/>
          <a:lstStyle>
            <a:lvl1pPr marL="514350" indent="-514350">
              <a:lnSpc>
                <a:spcPct val="100000"/>
              </a:lnSpc>
              <a:buClr>
                <a:srgbClr val="2F2A85"/>
              </a:buClr>
              <a:buFont typeface="+mj-lt"/>
              <a:buAutoNum type="arabicPeriod"/>
              <a:defRPr sz="2400">
                <a:solidFill>
                  <a:srgbClr val="2F2A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006699"/>
              </a:buClr>
              <a:buFont typeface="Courier New" panose="02070309020205020404" pitchFamily="49" charset="0"/>
              <a:buChar char="›"/>
              <a:defRPr sz="2200">
                <a:solidFill>
                  <a:srgbClr val="2F2A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Clr>
                <a:srgbClr val="006699"/>
              </a:buClr>
              <a:buFont typeface="Wingdings" panose="05000000000000000000" pitchFamily="2" charset="2"/>
              <a:buChar char="§"/>
              <a:defRPr>
                <a:solidFill>
                  <a:srgbClr val="2F2A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solidFill>
                  <a:srgbClr val="2F2A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solidFill>
                  <a:srgbClr val="2F2A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34" name="Espace réservé du contenu 8">
            <a:extLst>
              <a:ext uri="{FF2B5EF4-FFF2-40B4-BE49-F238E27FC236}">
                <a16:creationId xmlns:a16="http://schemas.microsoft.com/office/drawing/2014/main" id="{5457E2AE-227B-4FF3-9F76-BD6C8E6491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14463" y="6224588"/>
            <a:ext cx="2711450" cy="633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2F2A85"/>
                </a:solidFill>
                <a:latin typeface="Bradley Hand ITC" panose="03070402050302030203" pitchFamily="66" charset="0"/>
              </a:defRPr>
            </a:lvl1pPr>
          </a:lstStyle>
          <a:p>
            <a:pPr lvl="0"/>
            <a:r>
              <a:rPr lang="fr-FR" dirty="0"/>
              <a:t>Project/</a:t>
            </a:r>
            <a:r>
              <a:rPr lang="fr-FR" dirty="0" err="1"/>
              <a:t>Company</a:t>
            </a:r>
            <a:r>
              <a:rPr lang="fr-FR" dirty="0"/>
              <a:t>/Uni Logo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35" name="Espace réservé du numéro de diapositive 15">
            <a:extLst>
              <a:ext uri="{FF2B5EF4-FFF2-40B4-BE49-F238E27FC236}">
                <a16:creationId xmlns:a16="http://schemas.microsoft.com/office/drawing/2014/main" id="{66CDB77F-84C4-490A-AA27-3E4C0E02B5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02409" y="6375764"/>
            <a:ext cx="750313" cy="365125"/>
          </a:xfrm>
        </p:spPr>
        <p:txBody>
          <a:bodyPr/>
          <a:lstStyle/>
          <a:p>
            <a:fld id="{C1BC5569-B1F0-4AB4-B4F1-E58DE0C1F298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242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7E9A27-8605-4779-B8FC-FCCA6C494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2409" y="6375764"/>
            <a:ext cx="750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F2A85"/>
                </a:solidFill>
                <a:latin typeface="+mj-lt"/>
              </a:defRPr>
            </a:lvl1pPr>
          </a:lstStyle>
          <a:p>
            <a:fld id="{C1BC5569-B1F0-4AB4-B4F1-E58DE0C1F298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0117EEEF-0BFC-407A-9AA4-1E300E7EFE95}"/>
              </a:ext>
            </a:extLst>
          </p:cNvPr>
          <p:cNvSpPr txBox="1"/>
          <p:nvPr userDrawn="1"/>
        </p:nvSpPr>
        <p:spPr>
          <a:xfrm>
            <a:off x="6893443" y="6358271"/>
            <a:ext cx="4323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aseline="0" dirty="0">
                <a:solidFill>
                  <a:srgbClr val="2F2A85"/>
                </a:solidFill>
                <a:latin typeface="+mj-lt"/>
                <a:ea typeface="DejaVu Sans" panose="020B0603030804020204" pitchFamily="34" charset="0"/>
                <a:cs typeface="DejaVu Sans" panose="020B0603030804020204" pitchFamily="34" charset="0"/>
              </a:rPr>
              <a:t>5</a:t>
            </a:r>
            <a:r>
              <a:rPr lang="en-US" sz="1000" baseline="30000" dirty="0">
                <a:solidFill>
                  <a:srgbClr val="2F2A85"/>
                </a:solidFill>
                <a:latin typeface="+mj-lt"/>
                <a:ea typeface="DejaVu Sans" panose="020B0603030804020204" pitchFamily="34" charset="0"/>
                <a:cs typeface="DejaVu Sans" panose="020B0603030804020204" pitchFamily="34" charset="0"/>
              </a:rPr>
              <a:t>th</a:t>
            </a:r>
            <a:r>
              <a:rPr lang="en-US" sz="1000" baseline="0" dirty="0">
                <a:solidFill>
                  <a:srgbClr val="2F2A85"/>
                </a:solidFill>
                <a:latin typeface="+mj-lt"/>
                <a:ea typeface="DejaVu Sans" panose="020B0603030804020204" pitchFamily="34" charset="0"/>
                <a:cs typeface="DejaVu Sans" panose="020B0603030804020204" pitchFamily="34" charset="0"/>
              </a:rPr>
              <a:t> International Symposium on Frontiers in Offshore Geotechnics</a:t>
            </a:r>
            <a:br>
              <a:rPr lang="en-US" sz="1000" baseline="0" dirty="0">
                <a:solidFill>
                  <a:srgbClr val="2F2A85"/>
                </a:solidFill>
                <a:latin typeface="+mj-lt"/>
                <a:ea typeface="DejaVu Sans" panose="020B0603030804020204" pitchFamily="34" charset="0"/>
                <a:cs typeface="DejaVu Sans" panose="020B0603030804020204" pitchFamily="34" charset="0"/>
              </a:rPr>
            </a:br>
            <a:r>
              <a:rPr lang="en-US" sz="1000" baseline="0" dirty="0">
                <a:solidFill>
                  <a:srgbClr val="2F2A85"/>
                </a:solidFill>
                <a:latin typeface="+mj-lt"/>
                <a:ea typeface="DejaVu Sans" panose="020B0603030804020204" pitchFamily="34" charset="0"/>
                <a:cs typeface="DejaVu Sans" panose="020B0603030804020204" pitchFamily="34" charset="0"/>
              </a:rPr>
              <a:t>Nantes, France | 09</a:t>
            </a:r>
            <a:r>
              <a:rPr lang="en-US" sz="1000" baseline="30000" dirty="0">
                <a:solidFill>
                  <a:srgbClr val="2F2A85"/>
                </a:solidFill>
                <a:latin typeface="+mj-lt"/>
                <a:ea typeface="DejaVu Sans" panose="020B0603030804020204" pitchFamily="34" charset="0"/>
                <a:cs typeface="DejaVu Sans" panose="020B0603030804020204" pitchFamily="34" charset="0"/>
              </a:rPr>
              <a:t>th</a:t>
            </a:r>
            <a:r>
              <a:rPr lang="en-US" sz="1000" baseline="0" dirty="0">
                <a:solidFill>
                  <a:srgbClr val="2F2A85"/>
                </a:solidFill>
                <a:latin typeface="+mj-lt"/>
                <a:ea typeface="DejaVu Sans" panose="020B0603030804020204" pitchFamily="34" charset="0"/>
                <a:cs typeface="DejaVu Sans" panose="020B0603030804020204" pitchFamily="34" charset="0"/>
              </a:rPr>
              <a:t> – 13</a:t>
            </a:r>
            <a:r>
              <a:rPr lang="en-US" sz="1000" baseline="30000" dirty="0">
                <a:solidFill>
                  <a:srgbClr val="2F2A85"/>
                </a:solidFill>
                <a:latin typeface="+mj-lt"/>
                <a:ea typeface="DejaVu Sans" panose="020B0603030804020204" pitchFamily="34" charset="0"/>
                <a:cs typeface="DejaVu Sans" panose="020B0603030804020204" pitchFamily="34" charset="0"/>
              </a:rPr>
              <a:t>th</a:t>
            </a:r>
            <a:r>
              <a:rPr lang="en-US" sz="1000" baseline="0" dirty="0">
                <a:solidFill>
                  <a:srgbClr val="2F2A85"/>
                </a:solidFill>
                <a:latin typeface="+mj-lt"/>
                <a:ea typeface="DejaVu Sans" panose="020B0603030804020204" pitchFamily="34" charset="0"/>
                <a:cs typeface="DejaVu Sans" panose="020B0603030804020204" pitchFamily="34" charset="0"/>
              </a:rPr>
              <a:t> June 2025</a:t>
            </a:r>
            <a:endParaRPr lang="en-US" sz="1000" dirty="0">
              <a:solidFill>
                <a:srgbClr val="2F2A85"/>
              </a:solidFill>
              <a:latin typeface="+mj-lt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8B1EC6-BE2C-4E56-8C26-049E3CB686B3}"/>
              </a:ext>
            </a:extLst>
          </p:cNvPr>
          <p:cNvSpPr txBox="1"/>
          <p:nvPr userDrawn="1"/>
        </p:nvSpPr>
        <p:spPr>
          <a:xfrm>
            <a:off x="4263657" y="6358271"/>
            <a:ext cx="2966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2F2A85"/>
                </a:solidFill>
                <a:latin typeface="+mj-lt"/>
                <a:ea typeface="DejaVu Sans" panose="020B0603030804020204" pitchFamily="34" charset="0"/>
                <a:cs typeface="DejaVu Sans" panose="020B0603030804020204" pitchFamily="34" charset="0"/>
              </a:rPr>
              <a:t>A. Name Presenter</a:t>
            </a:r>
            <a:r>
              <a:rPr lang="en-US" sz="1000" baseline="0" dirty="0">
                <a:solidFill>
                  <a:srgbClr val="2F2A85"/>
                </a:solidFill>
                <a:latin typeface="+mj-lt"/>
                <a:ea typeface="DejaVu Sans" panose="020B0603030804020204" pitchFamily="34" charset="0"/>
                <a:cs typeface="DejaVu Sans" panose="020B0603030804020204" pitchFamily="34" charset="0"/>
              </a:rPr>
              <a:t> – Affiliation</a:t>
            </a:r>
          </a:p>
          <a:p>
            <a:pPr algn="ctr"/>
            <a:r>
              <a:rPr lang="en-US" sz="1000" baseline="0" dirty="0">
                <a:solidFill>
                  <a:srgbClr val="2F2A85"/>
                </a:solidFill>
                <a:latin typeface="+mj-lt"/>
                <a:ea typeface="DejaVu Sans" panose="020B0603030804020204" pitchFamily="34" charset="0"/>
                <a:cs typeface="DejaVu Sans" panose="020B0603030804020204" pitchFamily="34" charset="0"/>
              </a:rPr>
              <a:t>Email.address@univ-eiffel.fr</a:t>
            </a:r>
            <a:endParaRPr lang="en-US" sz="1000" dirty="0">
              <a:solidFill>
                <a:srgbClr val="2F2A85"/>
              </a:solidFill>
              <a:latin typeface="+mj-lt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210AE5F-5C58-4BD5-96E7-FE325FCFC144}"/>
              </a:ext>
            </a:extLst>
          </p:cNvPr>
          <p:cNvCxnSpPr>
            <a:cxnSpLocks/>
          </p:cNvCxnSpPr>
          <p:nvPr userDrawn="1"/>
        </p:nvCxnSpPr>
        <p:spPr>
          <a:xfrm>
            <a:off x="0" y="6223527"/>
            <a:ext cx="12192000" cy="0"/>
          </a:xfrm>
          <a:prstGeom prst="line">
            <a:avLst/>
          </a:prstGeom>
          <a:ln w="19050">
            <a:solidFill>
              <a:srgbClr val="2F2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C6F2421-7779-47FC-82FD-462E9183E7AD}"/>
              </a:ext>
            </a:extLst>
          </p:cNvPr>
          <p:cNvCxnSpPr>
            <a:cxnSpLocks/>
          </p:cNvCxnSpPr>
          <p:nvPr userDrawn="1"/>
        </p:nvCxnSpPr>
        <p:spPr>
          <a:xfrm>
            <a:off x="0" y="6196020"/>
            <a:ext cx="12192000" cy="0"/>
          </a:xfrm>
          <a:prstGeom prst="line">
            <a:avLst/>
          </a:prstGeom>
          <a:ln w="12700">
            <a:solidFill>
              <a:srgbClr val="0093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972C055F-6B64-412B-89C3-AC6F680310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" y="6230594"/>
            <a:ext cx="1313381" cy="627405"/>
          </a:xfrm>
          <a:prstGeom prst="rect">
            <a:avLst/>
          </a:prstGeom>
          <a:ln w="9525">
            <a:solidFill>
              <a:srgbClr val="2F2A8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8311707-71A9-4BCE-BF2A-00E48DB4D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-1873" r="77001" b="59861"/>
          <a:stretch/>
        </p:blipFill>
        <p:spPr>
          <a:xfrm rot="16200000">
            <a:off x="10787363" y="6443129"/>
            <a:ext cx="611841" cy="23039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074DAE6-B27A-4178-8EBB-637793CEC9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-1873" r="77001" b="59861"/>
          <a:stretch/>
        </p:blipFill>
        <p:spPr>
          <a:xfrm rot="16200000">
            <a:off x="6755992" y="6443129"/>
            <a:ext cx="611841" cy="230394"/>
          </a:xfrm>
          <a:prstGeom prst="rect">
            <a:avLst/>
          </a:prstGeom>
        </p:spPr>
      </p:pic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8B6A3083-BE28-46BD-AA89-F4D481080071}"/>
              </a:ext>
            </a:extLst>
          </p:cNvPr>
          <p:cNvCxnSpPr>
            <a:cxnSpLocks/>
          </p:cNvCxnSpPr>
          <p:nvPr userDrawn="1"/>
        </p:nvCxnSpPr>
        <p:spPr>
          <a:xfrm flipV="1">
            <a:off x="4263657" y="6265105"/>
            <a:ext cx="0" cy="554795"/>
          </a:xfrm>
          <a:prstGeom prst="line">
            <a:avLst/>
          </a:prstGeom>
          <a:ln w="28575" cmpd="dbl">
            <a:solidFill>
              <a:srgbClr val="93BA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>
            <a:extLst>
              <a:ext uri="{FF2B5EF4-FFF2-40B4-BE49-F238E27FC236}">
                <a16:creationId xmlns:a16="http://schemas.microsoft.com/office/drawing/2014/main" id="{E85BD87D-0987-4997-AD1F-36B0BDCB97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25562"/>
          <a:stretch/>
        </p:blipFill>
        <p:spPr>
          <a:xfrm>
            <a:off x="-1" y="1"/>
            <a:ext cx="12192001" cy="130712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F5D65CD4-0E3C-48F1-AAD3-60B7F8C05765}"/>
              </a:ext>
            </a:extLst>
          </p:cNvPr>
          <p:cNvSpPr/>
          <p:nvPr userDrawn="1"/>
        </p:nvSpPr>
        <p:spPr>
          <a:xfrm>
            <a:off x="-12032" y="818147"/>
            <a:ext cx="12206037" cy="489964"/>
          </a:xfrm>
          <a:custGeom>
            <a:avLst/>
            <a:gdLst>
              <a:gd name="connsiteX0" fmla="*/ 0 w 12206037"/>
              <a:gd name="connsiteY0" fmla="*/ 324853 h 489964"/>
              <a:gd name="connsiteX1" fmla="*/ 4908885 w 12206037"/>
              <a:gd name="connsiteY1" fmla="*/ 421106 h 489964"/>
              <a:gd name="connsiteX2" fmla="*/ 7597943 w 12206037"/>
              <a:gd name="connsiteY2" fmla="*/ 481264 h 489964"/>
              <a:gd name="connsiteX3" fmla="*/ 8470232 w 12206037"/>
              <a:gd name="connsiteY3" fmla="*/ 487279 h 489964"/>
              <a:gd name="connsiteX4" fmla="*/ 8945479 w 12206037"/>
              <a:gd name="connsiteY4" fmla="*/ 481264 h 489964"/>
              <a:gd name="connsiteX5" fmla="*/ 9462837 w 12206037"/>
              <a:gd name="connsiteY5" fmla="*/ 397042 h 489964"/>
              <a:gd name="connsiteX6" fmla="*/ 10088479 w 12206037"/>
              <a:gd name="connsiteY6" fmla="*/ 246648 h 489964"/>
              <a:gd name="connsiteX7" fmla="*/ 10605837 w 12206037"/>
              <a:gd name="connsiteY7" fmla="*/ 108285 h 489964"/>
              <a:gd name="connsiteX8" fmla="*/ 11117179 w 12206037"/>
              <a:gd name="connsiteY8" fmla="*/ 36095 h 489964"/>
              <a:gd name="connsiteX9" fmla="*/ 11833058 w 12206037"/>
              <a:gd name="connsiteY9" fmla="*/ 12032 h 489964"/>
              <a:gd name="connsiteX10" fmla="*/ 12206037 w 12206037"/>
              <a:gd name="connsiteY10" fmla="*/ 0 h 48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06037" h="489964">
                <a:moveTo>
                  <a:pt x="0" y="324853"/>
                </a:moveTo>
                <a:lnTo>
                  <a:pt x="4908885" y="421106"/>
                </a:lnTo>
                <a:lnTo>
                  <a:pt x="7597943" y="481264"/>
                </a:lnTo>
                <a:cubicBezTo>
                  <a:pt x="8191501" y="492293"/>
                  <a:pt x="8245643" y="487279"/>
                  <a:pt x="8470232" y="487279"/>
                </a:cubicBezTo>
                <a:cubicBezTo>
                  <a:pt x="8694821" y="487279"/>
                  <a:pt x="8780045" y="496304"/>
                  <a:pt x="8945479" y="481264"/>
                </a:cubicBezTo>
                <a:cubicBezTo>
                  <a:pt x="9110913" y="466224"/>
                  <a:pt x="9272337" y="436145"/>
                  <a:pt x="9462837" y="397042"/>
                </a:cubicBezTo>
                <a:cubicBezTo>
                  <a:pt x="9653337" y="357939"/>
                  <a:pt x="9897979" y="294774"/>
                  <a:pt x="10088479" y="246648"/>
                </a:cubicBezTo>
                <a:cubicBezTo>
                  <a:pt x="10278979" y="198522"/>
                  <a:pt x="10434387" y="143377"/>
                  <a:pt x="10605837" y="108285"/>
                </a:cubicBezTo>
                <a:cubicBezTo>
                  <a:pt x="10777287" y="73193"/>
                  <a:pt x="10912642" y="52137"/>
                  <a:pt x="11117179" y="36095"/>
                </a:cubicBezTo>
                <a:cubicBezTo>
                  <a:pt x="11321716" y="20053"/>
                  <a:pt x="11833058" y="12032"/>
                  <a:pt x="11833058" y="12032"/>
                </a:cubicBezTo>
                <a:lnTo>
                  <a:pt x="12206037" y="0"/>
                </a:lnTo>
              </a:path>
            </a:pathLst>
          </a:custGeom>
          <a:noFill/>
          <a:ln w="22225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4914E162-55B6-410A-8BC9-FF5A832DE9F8}"/>
              </a:ext>
            </a:extLst>
          </p:cNvPr>
          <p:cNvSpPr/>
          <p:nvPr userDrawn="1"/>
        </p:nvSpPr>
        <p:spPr>
          <a:xfrm>
            <a:off x="-8812" y="855169"/>
            <a:ext cx="12206037" cy="489964"/>
          </a:xfrm>
          <a:custGeom>
            <a:avLst/>
            <a:gdLst>
              <a:gd name="connsiteX0" fmla="*/ 0 w 12206037"/>
              <a:gd name="connsiteY0" fmla="*/ 324853 h 489964"/>
              <a:gd name="connsiteX1" fmla="*/ 4908885 w 12206037"/>
              <a:gd name="connsiteY1" fmla="*/ 421106 h 489964"/>
              <a:gd name="connsiteX2" fmla="*/ 7597943 w 12206037"/>
              <a:gd name="connsiteY2" fmla="*/ 481264 h 489964"/>
              <a:gd name="connsiteX3" fmla="*/ 8470232 w 12206037"/>
              <a:gd name="connsiteY3" fmla="*/ 487279 h 489964"/>
              <a:gd name="connsiteX4" fmla="*/ 8945479 w 12206037"/>
              <a:gd name="connsiteY4" fmla="*/ 481264 h 489964"/>
              <a:gd name="connsiteX5" fmla="*/ 9462837 w 12206037"/>
              <a:gd name="connsiteY5" fmla="*/ 397042 h 489964"/>
              <a:gd name="connsiteX6" fmla="*/ 10088479 w 12206037"/>
              <a:gd name="connsiteY6" fmla="*/ 246648 h 489964"/>
              <a:gd name="connsiteX7" fmla="*/ 10605837 w 12206037"/>
              <a:gd name="connsiteY7" fmla="*/ 108285 h 489964"/>
              <a:gd name="connsiteX8" fmla="*/ 11117179 w 12206037"/>
              <a:gd name="connsiteY8" fmla="*/ 36095 h 489964"/>
              <a:gd name="connsiteX9" fmla="*/ 11833058 w 12206037"/>
              <a:gd name="connsiteY9" fmla="*/ 12032 h 489964"/>
              <a:gd name="connsiteX10" fmla="*/ 12206037 w 12206037"/>
              <a:gd name="connsiteY10" fmla="*/ 0 h 48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06037" h="489964">
                <a:moveTo>
                  <a:pt x="0" y="324853"/>
                </a:moveTo>
                <a:lnTo>
                  <a:pt x="4908885" y="421106"/>
                </a:lnTo>
                <a:lnTo>
                  <a:pt x="7597943" y="481264"/>
                </a:lnTo>
                <a:cubicBezTo>
                  <a:pt x="8191501" y="492293"/>
                  <a:pt x="8245643" y="487279"/>
                  <a:pt x="8470232" y="487279"/>
                </a:cubicBezTo>
                <a:cubicBezTo>
                  <a:pt x="8694821" y="487279"/>
                  <a:pt x="8780045" y="496304"/>
                  <a:pt x="8945479" y="481264"/>
                </a:cubicBezTo>
                <a:cubicBezTo>
                  <a:pt x="9110913" y="466224"/>
                  <a:pt x="9272337" y="436145"/>
                  <a:pt x="9462837" y="397042"/>
                </a:cubicBezTo>
                <a:cubicBezTo>
                  <a:pt x="9653337" y="357939"/>
                  <a:pt x="9897979" y="294774"/>
                  <a:pt x="10088479" y="246648"/>
                </a:cubicBezTo>
                <a:cubicBezTo>
                  <a:pt x="10278979" y="198522"/>
                  <a:pt x="10434387" y="143377"/>
                  <a:pt x="10605837" y="108285"/>
                </a:cubicBezTo>
                <a:cubicBezTo>
                  <a:pt x="10777287" y="73193"/>
                  <a:pt x="10912642" y="52137"/>
                  <a:pt x="11117179" y="36095"/>
                </a:cubicBezTo>
                <a:cubicBezTo>
                  <a:pt x="11321716" y="20053"/>
                  <a:pt x="11833058" y="12032"/>
                  <a:pt x="11833058" y="12032"/>
                </a:cubicBezTo>
                <a:lnTo>
                  <a:pt x="12206037" y="0"/>
                </a:lnTo>
              </a:path>
            </a:pathLst>
          </a:custGeom>
          <a:noFill/>
          <a:ln w="12700">
            <a:solidFill>
              <a:srgbClr val="2F2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444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BCBE3F-B3B9-4B36-9F40-27956EDB3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26D72A-89EF-4973-A062-ABD5F17594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C543F08-8E55-486B-A837-A7FF8E8A8C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2378F7B-215A-4A0C-91BE-1C23799EA67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397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791AD-69D1-49B0-9B64-5FF3B3281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8985D9-38DB-404B-8661-E966135AF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397B5DD-AF5D-4014-A7CA-9248E33835B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FF19C8A-7DA4-428F-A1B6-FCB400F6ED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BC5569-B1F0-4AB4-B4F1-E58DE0C1F298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7546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1414</TotalTime>
  <Words>1</Words>
  <Application>Microsoft Office PowerPoint</Application>
  <PresentationFormat>Grand écran</PresentationFormat>
  <Paragraphs>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Arial</vt:lpstr>
      <vt:lpstr>Bradley Hand ITC</vt:lpstr>
      <vt:lpstr>Calibri</vt:lpstr>
      <vt:lpstr>Calibri Light</vt:lpstr>
      <vt:lpstr>Courier New</vt:lpstr>
      <vt:lpstr>Wingdings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christelle.abadie@ifsttar.fr</dc:creator>
  <cp:lastModifiedBy>BLANC Matthieu</cp:lastModifiedBy>
  <cp:revision>105</cp:revision>
  <dcterms:created xsi:type="dcterms:W3CDTF">2016-09-20T10:08:30Z</dcterms:created>
  <dcterms:modified xsi:type="dcterms:W3CDTF">2025-04-03T11:46:57Z</dcterms:modified>
</cp:coreProperties>
</file>